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5.9506898855957466</c:v>
                </c:pt>
                <c:pt idx="1">
                  <c:v>5.8715320747273996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4.2894104460028162</c:v>
                </c:pt>
                <c:pt idx="1">
                  <c:v>4.4213521185640499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6.0860220839860313</c:v>
                </c:pt>
                <c:pt idx="1">
                  <c:v>5.3932463610856347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5.1908419757683726</c:v>
                </c:pt>
                <c:pt idx="1">
                  <c:v>5.4633876991431682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5.6714466227942024</c:v>
                </c:pt>
                <c:pt idx="1">
                  <c:v>5.226568678626057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4.9171507429390502</c:v>
                </c:pt>
                <c:pt idx="1">
                  <c:v>4.3229571846717052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8.1193236269247588</c:v>
                </c:pt>
                <c:pt idx="1">
                  <c:v>7.0981609421547001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7.3634652660014384</c:v>
                </c:pt>
                <c:pt idx="1">
                  <c:v>6.7505924035835321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5.8236739478812076</c:v>
                </c:pt>
                <c:pt idx="1">
                  <c:v>5.43573258799674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5.7053386464708513</c:v>
                </c:pt>
                <c:pt idx="1">
                  <c:v>4.9119207007650791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5.6233368907861969</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8.1679364118199267</c:v>
                </c:pt>
                <c:pt idx="1">
                  <c:v>7.9680836463750309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5.8646904569080966</c:v>
                </c:pt>
                <c:pt idx="1">
                  <c:v>5.1343733026588998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1">
                  <c:v>3.316899231562326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7.9896959521352366</c:v>
                </c:pt>
                <c:pt idx="1">
                  <c:v>7.8418414603736126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4.6972409000164843</c:v>
                </c:pt>
                <c:pt idx="1">
                  <c:v>5.3451356770139959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3.5771940713777348</c:v>
                </c:pt>
                <c:pt idx="1">
                  <c:v>4.0948421239288901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1.8323102581607491</c:v>
                </c:pt>
                <c:pt idx="1">
                  <c:v>2.1670820598378988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2.1759375803828989</c:v>
                </c:pt>
                <c:pt idx="1">
                  <c:v>2.3887383103923789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1.1881613591481059</c:v>
                </c:pt>
                <c:pt idx="1">
                  <c:v>1.6277456746317409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3.614944971947891</c:v>
                </c:pt>
                <c:pt idx="1">
                  <c:v>4.0505788809539656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5.1742436348141041</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4.6478742416616639</c:v>
                </c:pt>
                <c:pt idx="1">
                  <c:v>5.1897224103389874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3.3784080488540229</c:v>
                </c:pt>
                <c:pt idx="1">
                  <c:v>3.5731554967500161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4.8186214846876858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7.5663335148949713</c:v>
                </c:pt>
                <c:pt idx="1">
                  <c:v>7.414104603990797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7.6734025880802479</c:v>
                </c:pt>
                <c:pt idx="1">
                  <c:v>7.5374739342314312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6.2316854811843303</c:v>
                </c:pt>
                <c:pt idx="1">
                  <c:v>6.113755059867251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4.2362666225606436</c:v>
                </c:pt>
                <c:pt idx="1">
                  <c:v>3.9092379612979071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7.4477327779615106</c:v>
                </c:pt>
                <c:pt idx="1">
                  <c:v>7.6436884331074193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6.123787973792064</c:v>
                </c:pt>
                <c:pt idx="1">
                  <c:v>6.4546748136923648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6.4519578166194709</c:v>
                </c:pt>
                <c:pt idx="1">
                  <c:v>6.0655110000234167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4.8383093656471274</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4.5218050254599893</c:v>
                </c:pt>
                <c:pt idx="1">
                  <c:v>5.3191391635152572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3.711629708531035</c:v>
                </c:pt>
                <c:pt idx="1">
                  <c:v>5.7905970211843973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5.590620080730976</c:v>
                </c:pt>
                <c:pt idx="1">
                  <c:v>5.6956183676748369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5.0761849057726058</c:v>
                </c:pt>
                <c:pt idx="1">
                  <c:v>5.4073503738518793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7.3627934634189316</c:v>
                </c:pt>
                <c:pt idx="1">
                  <c:v>6.7850615402894947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6.1720312886331454</c:v>
                </c:pt>
                <c:pt idx="1">
                  <c:v>7.0428150401673237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4.2367664915423369</c:v>
                </c:pt>
                <c:pt idx="1">
                  <c:v>4.506712271079202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8.7041572441163062</c:v>
                </c:pt>
                <c:pt idx="1">
                  <c:v>8.4780396372094504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8.6025191989575731</c:v>
                </c:pt>
                <c:pt idx="1">
                  <c:v>8.7716934324410367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6.9259653044718892</c:v>
                </c:pt>
                <c:pt idx="1">
                  <c:v>7.4386200894709358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3.2316581130370232</c:v>
                </c:pt>
                <c:pt idx="1">
                  <c:v>2.6656948464653532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6.250824826301284</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1.5063166124850831</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0.96260781995709088</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5.7461462310847118</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3.149407361197754</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7.5119523917364939</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7.2485334096437253</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4.723396492287562</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5.5836671913006164</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2.7103137045114738</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7.5730979252489838E-2</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0.49126498904444205</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0.13696100599014827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1.4298533959758721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0.13696100599014827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0.25185355853767533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6.6261692654605664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3.9380566026254726E-2</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0.62878757867183488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0.17530127578705468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1.8301203520734415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0.17530127578705468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0.62878757867183577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0.26486444109269058</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5.0774009900938726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5.6337656346144582</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0.21292023492326706</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9.5711136375916439E-2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0.99921063218284267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9.5711136375916439E-2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0.34330596525063495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6.1673091942945568E-2</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5.8715320747273996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5.9055572863758066E-2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0.33852670030831788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9.4378713042297058E-2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0.98530032234917897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9.4378713042297058E-2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0.30965482113003517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5.2983941693785823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0.14044866304067138</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0.33253558933393901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9.2708436095335855E-2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0.96786286891076756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9.2708436095336744E-2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0.33253558933393812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8.5528000107033542E-2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6.4246259607768756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9.9373839934432162E-2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1.1876452040458902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0.11376067110326638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0.25756271516567075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6.1529238496253837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5.5941983982196684</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1.393294197489281E-2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0.35285157105785636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9.8372379906999985E-2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1.0269936356218832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9.8372379907000429E-2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0.35285157105785547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0.18402299711894088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4.4213521185640499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5.4283170301144006</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0.74982593913382001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0.57821678631960305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0.16120251697309396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1.682931318060092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0.16120251697309396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0.2823590528950719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5.4633876991431682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0.21131465924458581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0.61994930460662179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0.17283723105725901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1.8043960760339619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0.17283723105725901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0.17189392475983123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5.3932463610856347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0.27536502620465875</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9.3962585388350561E-2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0.98095600890863288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9.3962585388351449E-2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0.33703409337338108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9.5554800885161661E-2</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6.0477247116841113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0.22839489269298507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0.10758800786128742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1.1232034789362295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0.10758800786128742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0.385907077136177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0.26392099938111357</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5.226568678626057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0.22334769152520462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8.7779658418313922E-2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0.91640713193984702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8.7779658418313922E-2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0.31485657263863587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7.1514611786136051E-2</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4.3229571846717052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5.6315375251511313E-2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0.33663104539225763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9.3850218624612403E-2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0.97978291589894795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9.3850218624612403E-2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0.11394683615174284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7.077900359380533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6.4328980561750164</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6.1631021231999377</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0.34645673031550661</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0.13937459107735517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1.4550508805333973</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0.13937459107735517</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0.49992226958099106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6.663868529557071E-2</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4.9119207007650791</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1.2483243061404359E-2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0.33607223071943704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9.369442527182148E-2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0.97815645548455965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9.3694425271823256E-2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0.33607223071943615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0.32615014904213346</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5.43573258799674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9.281973526250642E-2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0.35055250734677212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9.7731418133360393E-2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1.0203020859935439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9.7731418133359504E-2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0.35055250734677301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4.8328842497692648E-2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6.7505924035835321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3.4166212294345577E-2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0.34609840460523866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9.6489647590234817E-2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1.0073381783814916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9.6489647590233929E-2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0.34609840460523955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8.5628236404087232E-3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7.0981609421547001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2.4683985100475425E-3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0.39116632743238178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0.10905424752294834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1.1385108121759622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0.10905424752294834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0.306267049299219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7.9680836463750309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7.9017076473349022</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1.7954313277011025E-2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0.37835700556799789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0.10548310435638619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1.1012285861342397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0.10548310435638619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0.18255463369052016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7.9017076473349022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4.2256362671106116</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0.22663168789999188</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0.5607133785412981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0.15632269774918495</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1.6319867003668174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0.15632269774918495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0.56071337854129766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0.46823998717052451</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3.316899231562326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0.28353922731566961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0.1439364678795334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1.5026762246264926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0.14393646787953251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0.51628525071596609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0.41419203592010945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5.1343733026588998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6.4482656005382388</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6.5934885686938038</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0.37432781662224901</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0.16399873958901967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1.7121234839205979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0.16399873958901967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0.58824654816931865</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0.33156842271001974</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5.3451356770139959</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0.44888682272920377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0.42605115690279671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0.11877987716196703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1.2400450004423247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0.11877987716196614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0.42605115690279582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4.2083607317708882E-2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7.8418414603736126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3.25311824334731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0.31943242839678199</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9.2218713429916832E-2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0.96275023403214588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9.2218713429918164E-2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0.33077900469057298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0.34605018112326702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2.1670820598378988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0.22154729125061112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6.8465200412691996E-2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0.71476694120732609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6.8465200412692884E-2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0.24557760573900911</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0.83515347837670006</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1.6277456746317409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0.81066219836959019</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0.35469329427625595</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9.888583857059885E-2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1.0323540709409151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9.888583857059885E-2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0.3546932942762564</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0.38270178471054495</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2.3887383103923789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8.4987225242656006E-2</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0.10238875707902606</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1.0689240412685379</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0.10238875707902562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0.36725790133521485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0.34548474837441656</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4.0948421239288901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0.31147474621079896</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0.11347632898494187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1.1846767128277755</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0.11347632898494187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0.40702787711416732</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0.34505768081592869</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4.0505788809539656</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0.19893884862578837</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0.12641734619970002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1.3197790894358628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0.12641734619969913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0.29985465331858041</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5.1897224103389874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2.9012229183966181</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4.1958884907188514</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0.19321994304502699</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0.44569525900430573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0.12425650595822813</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1.2972202250708342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0.12425650595822813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0.44569525900430484</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0.69286700183930527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4.8186214846876858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0.29498809348355604</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0.10793681595309801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1.1268449857360192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0.10793681595309845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0.38715821575160358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0.19536757981950004</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3.5731554967500161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7.4757892691111154</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0.3957170544011408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0.26330463623882672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7.3407363979437257E-2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0.76636242496047036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7.3407363979436369E-2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0.15578905795165809</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7.5374739342314312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0.3121426900638955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0.28905941563613258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8.0587603919130224E-2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0.84132310729095039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8.0587603919131112E-2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0.28905941563613169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3.3122649277235183E-2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7.414104603990797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6.113755059867251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8.1153401971238992E-2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0.35592566667069647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9.9229414780305447E-2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1.0359409576366794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9.9229414780305447E-2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0.35592566667069647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0.23918664219284302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6.113755059867251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3.9092379612979071</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0.12708040496784911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0.18502803530212297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1.9316663360848421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0.18502803530212386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0.55222903777682486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3.9092379612979071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0</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0.12233669171800532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0.16495428044693217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1.7220991943850574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9.7521204800145256E-2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6.0655110000234167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0.48162622054433424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0.15731631949705527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1.6181660766813541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6.4546748136923648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0.18997722466884071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0.11619063831402077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1.2130137156400282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0.11619063831402165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0.29089237167432458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8.2465761937353381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0.16730014297391094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0.15439444542829328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1.6118560207664983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7.3898305285400312E-2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7.6436884331074193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0.53427372734295364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0.15437781719805699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1.6116824244110859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0.15437781719805699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0.29952561988767901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5.3191391635152572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3.5024163023833932E-2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1.0841335254547713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0.3022483213443472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3.1554294273605699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0.3022483213443472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0.28488837280734991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5.7905970211843973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0.4084653841382071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0.1433865103582983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1.496934746432057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0.1433865103582983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6.2266609502589887E-2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5.4073503738518793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0.15859641340440156</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0.22472673218431716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2.3461150774799329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0.16865028526484238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5.6956183676748369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0.28174810018235874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0.19158322233449354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2.0001015550855437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0.19158322233449532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0.68718924003831994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0.2002709567619263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7.3067868993693326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0.51555109075495675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0.26962838836280234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2.7010365535118739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6.7850615402894947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4.3697314252107429</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2.1874482146179375E-2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0.67678064040081942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0.18868138257572387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1.9698067612961845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0.18868138257572475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0.38383717991758992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7.0428150401673237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0.22779476605844007</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0.26814150862429376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2.7993591601986272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0.26814150862429464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0.20412176453001152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4.506712271079202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0.30480867189587091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0.10516915879004429</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1.0979510391350864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0.10516915879004429</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3.9673281453467268E-4</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8.7716934324410367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0.22981334567530176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0.13750075854519572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1.4354883357767534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0.13750075854519572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7.4294743302729671E-3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8.4780396372094504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0.32147168642373547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0.1406001354617743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1.467845389359546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0.1406001354617743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0.13249085813260386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7.4386200894709358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0.17781387013021699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2.3060174546052288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0.22088591131261914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0.4651710240697926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2.6656948464653532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5.4641460882299731</c:v>
                </c:pt>
                <c:pt idx="1">
                  <c:v>5.0774009900938726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6.6261692654605664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6.6456829354312754</c:v>
                </c:pt>
                <c:pt idx="1">
                  <c:v>6.1529238496253837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5.3925512448495443</c:v>
                </c:pt>
                <c:pt idx="1">
                  <c:v>5.2983941693785823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773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773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773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773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94847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Hertfordshire Partnership University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7800963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832005446"/>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883152869"/>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7321660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3635610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89861932"/>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007457080"/>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2092909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1406967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829658561"/>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0565105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81974281"/>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494759890"/>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32967473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8314202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807912721"/>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690848032"/>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484014111"/>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5855508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111983344"/>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1031325991"/>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2592199395"/>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6223235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514358275"/>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504848317"/>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2937155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0188237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41679881"/>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1760036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6046787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09290969"/>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7060855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1561907446"/>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2280819420"/>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4081750236"/>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3240310187"/>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1646546888"/>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69968365"/>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24614877"/>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2789962348"/>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1372130786"/>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2126138066"/>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853167248"/>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4006780455"/>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1037164743"/>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144528074"/>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1810160548"/>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2615483698"/>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2046258556"/>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3795992733"/>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1692385529"/>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2222365534"/>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1963707662"/>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3788192835"/>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469167606"/>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3599209302"/>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3288641288"/>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1564006497"/>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1645889089"/>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70584616"/>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1631312581"/>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1408634626"/>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3986943013"/>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1439280726"/>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2104521385"/>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1746756104"/>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888114887"/>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713629903"/>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2107743324"/>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4130424824"/>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2027066561"/>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2000725115"/>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953752489"/>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284533468"/>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3978294601"/>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304302285"/>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366690709"/>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4702360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2151334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45141943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167776034"/>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2780866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5357662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0587391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61068380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074253760"/>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9740975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68682610"/>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69482316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90368657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74412002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2712480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514958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1741390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925694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98440042"/>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5486065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989418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64649734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676207624"/>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623289603"/>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31686248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796677326"/>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3934086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759359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140724532"/>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5864225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33895047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768822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7883918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464238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70778989"/>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0963783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347206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1926880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8069972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68658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939894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33578058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171791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0916202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3774622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182267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4004817857"/>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359331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21516478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4653040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661555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0345368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212665039"/>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78870469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801954664"/>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686081172"/>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53635007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95975427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4681541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82956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948254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349998385"/>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9004560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230424406"/>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875598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007745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954000869"/>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095456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44037815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0362643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611415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0831456"/>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3683070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1736568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937217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5714540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3188943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426410332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19261409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97589115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4213197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808796"/>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13305034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787078463"/>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42648212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425863544"/>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523550354"/>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584640429"/>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430591450"/>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32944807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03460447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51611463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93932589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48946904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376595484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416048519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368291282"/>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93563175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480369263"/>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694404672"/>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67978423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402667333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419173794"/>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5603920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16205632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6831607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8694875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8490589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2435483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51170083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0115606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9105208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3778144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88724943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0186527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0927170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383676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2596772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1626779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4277157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3241928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60517978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15457178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299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40995128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4689105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9322877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1771589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6074057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66526364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38107273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6291739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973025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1374958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0438614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5813460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77878223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61019020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5062873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5529704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5083677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8559044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6123139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9521890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15972533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73058013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7429323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130604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82341323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83513398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6537737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5424194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09830605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11006503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8269567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83491875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0774448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9153447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9471765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551316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4911396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5736716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0478605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86699203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25188723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3928007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13265</Words>
  <Application>Microsoft Office PowerPoint</Application>
  <PresentationFormat>Widescreen</PresentationFormat>
  <Paragraphs>1684</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Hertfordshire Partnership University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2025-03-21T23:44:53Z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